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FF97-7BA4-4DE1-87EE-2C1EA310C51D}" type="datetimeFigureOut">
              <a:rPr lang="en-AU" smtClean="0"/>
              <a:pPr/>
              <a:t>15/10/2015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47725-018F-42B8-95B4-A173408F4D6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8892480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AU" sz="7200" b="1" spc="50" dirty="0" smtClean="0">
                <a:ln w="11430">
                  <a:solidFill>
                    <a:srgbClr val="7030A0"/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Archiving occultation light curves</a:t>
            </a:r>
            <a:endParaRPr lang="en-AU" sz="7200" b="1" spc="50" dirty="0">
              <a:ln w="11430">
                <a:solidFill>
                  <a:srgbClr val="7030A0"/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373216"/>
            <a:ext cx="6400800" cy="91095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A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Dave Herald</a:t>
            </a:r>
            <a:endParaRPr lang="en-A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It must be easy to gather the required data</a:t>
            </a:r>
          </a:p>
          <a:p>
            <a:pPr lvl="1"/>
            <a:r>
              <a:rPr lang="en-AU" dirty="0" smtClean="0"/>
              <a:t>Kazuhisa has added functionality in </a:t>
            </a:r>
            <a:r>
              <a:rPr lang="en-AU" dirty="0" err="1" smtClean="0"/>
              <a:t>Limovie</a:t>
            </a:r>
            <a:r>
              <a:rPr lang="en-AU" dirty="0" smtClean="0"/>
              <a:t> to ‘copy’ the light curve data to the clipboard so </a:t>
            </a:r>
            <a:r>
              <a:rPr lang="en-AU" dirty="0" err="1" smtClean="0"/>
              <a:t>taht</a:t>
            </a:r>
            <a:r>
              <a:rPr lang="en-AU" dirty="0" smtClean="0"/>
              <a:t> it can be pasted into a reporting tool</a:t>
            </a:r>
          </a:p>
          <a:p>
            <a:pPr lvl="1"/>
            <a:r>
              <a:rPr lang="en-AU" dirty="0" smtClean="0"/>
              <a:t>Tangra already allows the light curve data to be ‘copied’</a:t>
            </a:r>
          </a:p>
          <a:p>
            <a:pPr lvl="1"/>
            <a:r>
              <a:rPr lang="en-AU" dirty="0" smtClean="0"/>
              <a:t>Occult now includes basic functionality to prepare a light curve report as part of the Lunar Occultation observations editor, and from the Minor Planet observations tab of Occult 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must be easy for observers to send their reports</a:t>
            </a:r>
          </a:p>
          <a:p>
            <a:pPr lvl="1"/>
            <a:r>
              <a:rPr lang="en-AU" dirty="0" smtClean="0"/>
              <a:t>Occult has implemented one approach. However it assumes the user can use Occult to send emails</a:t>
            </a:r>
          </a:p>
          <a:p>
            <a:pPr lvl="1"/>
            <a:r>
              <a:rPr lang="en-AU" dirty="0" smtClean="0"/>
              <a:t>The approach involves emailing reports (which are zipped for emailing). Would it be better to upload reports? Would uploading increase risks of being swamped by SPAM?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Must be easy to consolidate reports</a:t>
            </a:r>
          </a:p>
          <a:p>
            <a:pPr lvl="1"/>
            <a:r>
              <a:rPr lang="en-AU" dirty="0" smtClean="0"/>
              <a:t>Detect duplicate reports of an event – even when the time period, time resolution, or star identification, differs</a:t>
            </a:r>
          </a:p>
          <a:p>
            <a:pPr lvl="1"/>
            <a:r>
              <a:rPr lang="en-AU" dirty="0" smtClean="0"/>
              <a:t>Arrange the data in a way that facilitates access</a:t>
            </a:r>
          </a:p>
          <a:p>
            <a:pPr lvl="1"/>
            <a:r>
              <a:rPr lang="en-AU" dirty="0" smtClean="0"/>
              <a:t>Create indexes to access the data by various star identifications or other parameters</a:t>
            </a:r>
          </a:p>
          <a:p>
            <a:pPr lvl="1"/>
            <a:r>
              <a:rPr lang="en-AU" dirty="0" smtClean="0"/>
              <a:t>Include the K2 identification where appropriate, revising as new K2 fields are established.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Must be easy to create a version to mount on </a:t>
            </a:r>
            <a:r>
              <a:rPr lang="en-AU" dirty="0" err="1" smtClean="0"/>
              <a:t>VizieR</a:t>
            </a:r>
            <a:endParaRPr lang="en-AU" dirty="0" smtClean="0"/>
          </a:p>
          <a:p>
            <a:r>
              <a:rPr lang="en-AU" dirty="0" smtClean="0"/>
              <a:t>Need to establish a data file format that meets </a:t>
            </a:r>
            <a:r>
              <a:rPr lang="en-AU" dirty="0" err="1" smtClean="0"/>
              <a:t>VizierR</a:t>
            </a:r>
            <a:r>
              <a:rPr lang="en-AU" dirty="0" smtClean="0"/>
              <a:t>, Occult, and user requirements</a:t>
            </a:r>
          </a:p>
          <a:p>
            <a:r>
              <a:rPr lang="en-AU" dirty="0" smtClean="0"/>
              <a:t>Make the file available as an Occult download, for querying within Occult?</a:t>
            </a:r>
          </a:p>
          <a:p>
            <a:r>
              <a:rPr lang="en-AU" dirty="0" smtClean="0"/>
              <a:t>Establish a nominal interval between updates of the file (monthly? 3-monthly? yearly?)</a:t>
            </a:r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Need to have a suitable data format</a:t>
            </a:r>
          </a:p>
          <a:p>
            <a:pPr lvl="1"/>
            <a:r>
              <a:rPr lang="en-AU" dirty="0" smtClean="0"/>
              <a:t>Need to allow for easy expansion of data fields in the future</a:t>
            </a:r>
          </a:p>
          <a:p>
            <a:pPr lvl="1"/>
            <a:r>
              <a:rPr lang="en-AU" dirty="0" smtClean="0"/>
              <a:t>Needs to meet </a:t>
            </a:r>
            <a:r>
              <a:rPr lang="en-AU" dirty="0" err="1" smtClean="0"/>
              <a:t>VizieR</a:t>
            </a:r>
            <a:r>
              <a:rPr lang="en-AU" dirty="0" smtClean="0"/>
              <a:t> requirements</a:t>
            </a:r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Archiving our observed light curves is an important and logical extension of our data recording</a:t>
            </a:r>
          </a:p>
          <a:p>
            <a:r>
              <a:rPr lang="en-AU" dirty="0" smtClean="0"/>
              <a:t>It is important that the process be as simple as possible for everyone involved</a:t>
            </a:r>
          </a:p>
          <a:p>
            <a:r>
              <a:rPr lang="en-AU" dirty="0" smtClean="0"/>
              <a:t>It will take some time to get a decent system operational</a:t>
            </a:r>
          </a:p>
          <a:p>
            <a:r>
              <a:rPr lang="en-AU" dirty="0" smtClean="0"/>
              <a:t>Hopefully everyone will appreciate the value of archiving their observational data, and be patient with the implementation of a suitable tool.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Historically, lunar occultations were observed visually, and were treated as binary events – except for when a binary star was involved.</a:t>
            </a:r>
          </a:p>
          <a:p>
            <a:r>
              <a:rPr lang="en-AU" dirty="0" smtClean="0"/>
              <a:t>Fading caused by stellar diameter or Fresnel diffraction were treated as an annoyance rather than something to measure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In the late 1900’s, </a:t>
            </a:r>
            <a:r>
              <a:rPr lang="en-AU" dirty="0" smtClean="0"/>
              <a:t>considerable interest </a:t>
            </a:r>
            <a:r>
              <a:rPr lang="en-AU" dirty="0" smtClean="0"/>
              <a:t>in discovering double stars from lunar occultations. Many stars were claimed to be close double stars as a result of a visual observer recording an event as non-instantaneous.</a:t>
            </a:r>
          </a:p>
          <a:p>
            <a:pPr>
              <a:buNone/>
            </a:pPr>
            <a:r>
              <a:rPr lang="en-AU" i="1" dirty="0" smtClean="0">
                <a:solidFill>
                  <a:srgbClr val="C00000"/>
                </a:solidFill>
              </a:rPr>
              <a:t>	Modern video recordings of occultations of </a:t>
            </a:r>
            <a:r>
              <a:rPr lang="en-AU" i="1" dirty="0" smtClean="0">
                <a:solidFill>
                  <a:srgbClr val="C00000"/>
                </a:solidFill>
              </a:rPr>
              <a:t>such stars show the absence of any companion in over 70% of observations</a:t>
            </a:r>
            <a:r>
              <a:rPr lang="en-AU" i="1" dirty="0" smtClean="0">
                <a:solidFill>
                  <a:srgbClr val="C00000"/>
                </a:solidFill>
                <a:sym typeface="Wingdings"/>
              </a:rPr>
              <a:t>  </a:t>
            </a:r>
            <a:r>
              <a:rPr lang="en-AU" i="1" dirty="0" smtClean="0">
                <a:solidFill>
                  <a:srgbClr val="C00000"/>
                </a:solidFill>
              </a:rPr>
              <a:t>many visual occultation ‘discoveries’ were caused by Fresnel diffraction &amp;/or stellar diameter</a:t>
            </a:r>
            <a:endParaRPr lang="en-A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Video recording occultations started becoming common around 2000. Now-a-days ‘everyone’ uses video; almost no observations are made visually.</a:t>
            </a:r>
          </a:p>
          <a:p>
            <a:r>
              <a:rPr lang="en-AU" dirty="0" smtClean="0"/>
              <a:t>However </a:t>
            </a:r>
            <a:r>
              <a:rPr lang="en-AU" dirty="0" smtClean="0"/>
              <a:t>convenient tools </a:t>
            </a:r>
            <a:r>
              <a:rPr lang="en-AU" dirty="0" smtClean="0"/>
              <a:t>to analyse recordings did not </a:t>
            </a:r>
            <a:r>
              <a:rPr lang="en-AU" dirty="0" smtClean="0"/>
              <a:t>exist in 2000 </a:t>
            </a:r>
            <a:r>
              <a:rPr lang="en-AU" dirty="0" smtClean="0"/>
              <a:t>– the videos were analysed by manually stepping through frame-by-frame. Some people converted each video frame to a FITS image, to measure with conventional astronomical software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err="1" smtClean="0"/>
              <a:t>Limovie</a:t>
            </a:r>
            <a:r>
              <a:rPr lang="en-AU" dirty="0" smtClean="0"/>
              <a:t> </a:t>
            </a:r>
            <a:r>
              <a:rPr lang="en-AU" dirty="0" smtClean="0"/>
              <a:t>was released </a:t>
            </a:r>
            <a:r>
              <a:rPr lang="en-AU" dirty="0" smtClean="0"/>
              <a:t>in June 2005. </a:t>
            </a:r>
            <a:r>
              <a:rPr lang="en-AU" dirty="0" smtClean="0"/>
              <a:t>It revolutionised </a:t>
            </a:r>
            <a:r>
              <a:rPr lang="en-AU" dirty="0" smtClean="0"/>
              <a:t>the measurement of videos, generating a light curve that could be easily viewed and analysed</a:t>
            </a:r>
          </a:p>
          <a:p>
            <a:r>
              <a:rPr lang="en-AU" dirty="0" smtClean="0"/>
              <a:t>A similar tool, Tangra, was released in </a:t>
            </a:r>
            <a:r>
              <a:rPr lang="en-AU" dirty="0" smtClean="0"/>
              <a:t>2009 Tangra </a:t>
            </a:r>
            <a:r>
              <a:rPr lang="en-AU" dirty="0" smtClean="0"/>
              <a:t>was focussed more on asteroidal occultations </a:t>
            </a:r>
            <a:r>
              <a:rPr lang="en-AU" dirty="0" smtClean="0"/>
              <a:t>than </a:t>
            </a:r>
            <a:r>
              <a:rPr lang="en-AU" dirty="0" smtClean="0"/>
              <a:t>Lunar occultations. </a:t>
            </a:r>
          </a:p>
          <a:p>
            <a:r>
              <a:rPr lang="en-AU" dirty="0" smtClean="0"/>
              <a:t>With GPS time stamps video-inserted, possible to easily measure occultation light curves with a 35msec resolution in time.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 10 years we have been measuring light curves on a routine basis. </a:t>
            </a:r>
            <a:endParaRPr lang="en-AU" dirty="0" smtClean="0"/>
          </a:p>
          <a:p>
            <a:r>
              <a:rPr lang="en-AU" dirty="0" smtClean="0"/>
              <a:t>Ready access to light curves is important for:</a:t>
            </a:r>
          </a:p>
          <a:p>
            <a:pPr lvl="1"/>
            <a:r>
              <a:rPr lang="en-AU" dirty="0" smtClean="0"/>
              <a:t>detecting double stars</a:t>
            </a:r>
          </a:p>
          <a:p>
            <a:pPr lvl="1"/>
            <a:r>
              <a:rPr lang="en-AU" dirty="0" smtClean="0"/>
              <a:t>Analysing ‘gradual’ light curves to distinguish between stellar diameter and Fresnel diffraction</a:t>
            </a:r>
          </a:p>
          <a:p>
            <a:pPr lvl="1"/>
            <a:r>
              <a:rPr lang="en-AU" dirty="0" smtClean="0"/>
              <a:t>Analysis of K2 observations of that star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Our </a:t>
            </a:r>
            <a:r>
              <a:rPr lang="en-AU" dirty="0" smtClean="0"/>
              <a:t>reporting and data retention processes are still based on the traditional on/off nature of an occultation event. </a:t>
            </a:r>
            <a:endParaRPr lang="en-AU" dirty="0" smtClean="0"/>
          </a:p>
          <a:p>
            <a:r>
              <a:rPr lang="en-AU" dirty="0" smtClean="0"/>
              <a:t>We </a:t>
            </a:r>
            <a:r>
              <a:rPr lang="en-AU" dirty="0" smtClean="0"/>
              <a:t>have been slow to recognise the value of, and retain, the data inherently present in an occultation light curve.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AU" dirty="0" smtClean="0"/>
              <a:t>The </a:t>
            </a:r>
            <a:r>
              <a:rPr lang="en-AU" dirty="0" err="1" smtClean="0"/>
              <a:t>VizieR</a:t>
            </a:r>
            <a:r>
              <a:rPr lang="en-AU" dirty="0" smtClean="0"/>
              <a:t> astronomical data archiving system is </a:t>
            </a:r>
            <a:r>
              <a:rPr lang="en-AU" dirty="0" smtClean="0"/>
              <a:t>very supportive of us archiving </a:t>
            </a:r>
            <a:r>
              <a:rPr lang="en-AU" dirty="0" smtClean="0"/>
              <a:t>our light curves</a:t>
            </a:r>
          </a:p>
          <a:p>
            <a:pPr marL="571500" indent="-571500">
              <a:buFont typeface="+mj-lt"/>
              <a:buAutoNum type="romanLcPeriod"/>
            </a:pPr>
            <a:r>
              <a:rPr lang="en-AU" dirty="0" smtClean="0"/>
              <a:t>Light curves can be used to detect double stars, or put a limit on the parameters of a possible double star</a:t>
            </a:r>
          </a:p>
          <a:p>
            <a:pPr marL="571500" indent="-571500">
              <a:buFont typeface="+mj-lt"/>
              <a:buAutoNum type="romanLcPeriod"/>
            </a:pPr>
            <a:r>
              <a:rPr lang="en-AU" dirty="0" smtClean="0"/>
              <a:t>For large bright stars (</a:t>
            </a:r>
            <a:r>
              <a:rPr lang="en-AU" dirty="0" err="1" smtClean="0"/>
              <a:t>eg</a:t>
            </a:r>
            <a:r>
              <a:rPr lang="en-AU" dirty="0" smtClean="0"/>
              <a:t> </a:t>
            </a:r>
            <a:r>
              <a:rPr lang="en-AU" dirty="0" err="1" smtClean="0"/>
              <a:t>Antares</a:t>
            </a:r>
            <a:r>
              <a:rPr lang="en-AU" dirty="0" smtClean="0"/>
              <a:t>, </a:t>
            </a:r>
            <a:r>
              <a:rPr lang="en-AU" dirty="0" err="1" smtClean="0"/>
              <a:t>Aldebaran</a:t>
            </a:r>
            <a:r>
              <a:rPr lang="en-AU" dirty="0" smtClean="0"/>
              <a:t>), possibilities of measuring brightness variation across the stellar </a:t>
            </a:r>
            <a:r>
              <a:rPr lang="en-AU" dirty="0" smtClean="0"/>
              <a:t>disk</a:t>
            </a:r>
            <a:endParaRPr lang="en-AU" dirty="0" smtClean="0"/>
          </a:p>
          <a:p>
            <a:pPr marL="571500" indent="-571500">
              <a:buFont typeface="+mj-lt"/>
              <a:buAutoNum type="romanLcPeriod"/>
            </a:pPr>
            <a:r>
              <a:rPr lang="en-AU" dirty="0" smtClean="0"/>
              <a:t>The K2 extension of the Kepler spacecraft mission – </a:t>
            </a:r>
            <a:r>
              <a:rPr lang="en-AU" dirty="0" smtClean="0"/>
              <a:t>our light curves </a:t>
            </a:r>
            <a:r>
              <a:rPr lang="en-AU" dirty="0" smtClean="0"/>
              <a:t>can be important to the analysis of the K2 observations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Challenges/tasks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decide what data needs to be collected. The light curve needs to be accompanied by all the data needed to interpret the light curve. </a:t>
            </a:r>
            <a:r>
              <a:rPr lang="en-AU" dirty="0" err="1" smtClean="0"/>
              <a:t>Eg</a:t>
            </a:r>
            <a:endParaRPr lang="en-AU" dirty="0" smtClean="0"/>
          </a:p>
          <a:p>
            <a:pPr lvl="1"/>
            <a:r>
              <a:rPr lang="en-AU" dirty="0" smtClean="0"/>
              <a:t>Date</a:t>
            </a:r>
          </a:p>
          <a:p>
            <a:pPr lvl="1"/>
            <a:r>
              <a:rPr lang="en-AU" dirty="0" smtClean="0"/>
              <a:t>Light curve sample duration</a:t>
            </a:r>
          </a:p>
          <a:p>
            <a:pPr lvl="1"/>
            <a:r>
              <a:rPr lang="en-AU" dirty="0" smtClean="0"/>
              <a:t>star ID</a:t>
            </a:r>
          </a:p>
          <a:p>
            <a:pPr lvl="1"/>
            <a:r>
              <a:rPr lang="en-AU" dirty="0" smtClean="0"/>
              <a:t>lunar librations &amp; limb slope</a:t>
            </a:r>
          </a:p>
          <a:p>
            <a:pPr lvl="1"/>
            <a:r>
              <a:rPr lang="en-AU" dirty="0" smtClean="0"/>
              <a:t>observing location</a:t>
            </a:r>
          </a:p>
          <a:p>
            <a:pPr lvl="1"/>
            <a:r>
              <a:rPr lang="en-AU" dirty="0" smtClean="0"/>
              <a:t>o</a:t>
            </a:r>
            <a:r>
              <a:rPr lang="en-AU" dirty="0" smtClean="0"/>
              <a:t>bserver identification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767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Archiving occultation light curves</vt:lpstr>
      <vt:lpstr>Slide 2</vt:lpstr>
      <vt:lpstr>Slide 3</vt:lpstr>
      <vt:lpstr>Slide 4</vt:lpstr>
      <vt:lpstr>Slide 5</vt:lpstr>
      <vt:lpstr>Slide 6</vt:lpstr>
      <vt:lpstr>Slide 7</vt:lpstr>
      <vt:lpstr>Slide 8</vt:lpstr>
      <vt:lpstr>Challenges/tasks</vt:lpstr>
      <vt:lpstr>Slide 10</vt:lpstr>
      <vt:lpstr>Slide 11</vt:lpstr>
      <vt:lpstr>Slide 12</vt:lpstr>
      <vt:lpstr>Slide 13</vt:lpstr>
      <vt:lpstr>Slide 14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Archiving occultation light curves</dc:title>
  <dc:creator>Herald Dave</dc:creator>
  <cp:lastModifiedBy>Herald Dave</cp:lastModifiedBy>
  <cp:revision>38</cp:revision>
  <dcterms:created xsi:type="dcterms:W3CDTF">2015-10-13T13:15:04Z</dcterms:created>
  <dcterms:modified xsi:type="dcterms:W3CDTF">2015-10-15T13:38:11Z</dcterms:modified>
</cp:coreProperties>
</file>